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0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60" r:id="rId75"/>
    <p:sldId id="368" r:id="rId76"/>
    <p:sldId id="361" r:id="rId77"/>
    <p:sldId id="367" r:id="rId78"/>
    <p:sldId id="363" r:id="rId79"/>
    <p:sldId id="366" r:id="rId80"/>
    <p:sldId id="362" r:id="rId81"/>
    <p:sldId id="365" r:id="rId82"/>
    <p:sldId id="364" r:id="rId83"/>
    <p:sldId id="310" r:id="rId84"/>
    <p:sldId id="348" r:id="rId85"/>
    <p:sldId id="321" r:id="rId86"/>
    <p:sldId id="349" r:id="rId87"/>
    <p:sldId id="279" r:id="rId88"/>
    <p:sldId id="280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5"/>
    <p:restoredTop sz="86395"/>
  </p:normalViewPr>
  <p:slideViewPr>
    <p:cSldViewPr snapToGrid="0" snapToObjects="1">
      <p:cViewPr>
        <p:scale>
          <a:sx n="111" d="100"/>
          <a:sy n="111" d="100"/>
        </p:scale>
        <p:origin x="14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1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7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build/deploy or destroy multi-container applications</a:t>
            </a:r>
          </a:p>
          <a:p>
            <a:r>
              <a:rPr lang="en-US" dirty="0"/>
              <a:t>Frequently used with CI/CD pipelines</a:t>
            </a:r>
          </a:p>
          <a:p>
            <a:pPr lvl="1"/>
            <a:r>
              <a:rPr lang="en-US" dirty="0"/>
              <a:t>Deploy pre-configured test environments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Destroy test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Docker Disk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much storage do Images and Containers use?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 -v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All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stop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running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$(docker container ls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Stopped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remove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stopped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and Dangling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unused </a:t>
            </a:r>
            <a:r>
              <a:rPr lang="en-US" dirty="0"/>
              <a:t>and</a:t>
            </a:r>
            <a:r>
              <a:rPr lang="en-US" dirty="0">
                <a:solidFill>
                  <a:srgbClr val="FFFF00"/>
                </a:solidFill>
              </a:rPr>
              <a:t> dangling </a:t>
            </a:r>
            <a:r>
              <a:rPr lang="en-US" dirty="0"/>
              <a:t>Images?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Unused</a:t>
            </a:r>
            <a:r>
              <a:rPr lang="en-US" dirty="0"/>
              <a:t> Images are those which have no associated Containers</a:t>
            </a:r>
          </a:p>
          <a:p>
            <a:r>
              <a:rPr lang="en-US" dirty="0">
                <a:solidFill>
                  <a:srgbClr val="FFFF00"/>
                </a:solidFill>
              </a:rPr>
              <a:t>Dangling</a:t>
            </a:r>
            <a:r>
              <a:rPr lang="en-US" dirty="0"/>
              <a:t> Images are those with </a:t>
            </a:r>
            <a:r>
              <a:rPr lang="en-US" dirty="0">
                <a:solidFill>
                  <a:srgbClr val="FFFF00"/>
                </a:solidFill>
              </a:rPr>
              <a:t>&lt;none&gt; </a:t>
            </a:r>
            <a:r>
              <a:rPr lang="en-US" dirty="0"/>
              <a:t>Repository and Tag values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Remove all:</a:t>
            </a:r>
          </a:p>
          <a:p>
            <a:pPr lvl="1"/>
            <a:r>
              <a:rPr lang="en-US" dirty="0"/>
              <a:t>Unused and dangling Images</a:t>
            </a:r>
          </a:p>
          <a:p>
            <a:pPr lvl="1"/>
            <a:r>
              <a:rPr lang="en-US" dirty="0"/>
              <a:t>Stopped Containers</a:t>
            </a:r>
          </a:p>
          <a:p>
            <a:pPr lvl="1"/>
            <a:r>
              <a:rPr lang="en-US" dirty="0"/>
              <a:t>Unused Networks</a:t>
            </a:r>
          </a:p>
          <a:p>
            <a:pPr lvl="1"/>
            <a:r>
              <a:rPr lang="en-US" dirty="0"/>
              <a:t>Build cache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</a:t>
            </a:r>
          </a:p>
          <a:p>
            <a:r>
              <a:rPr lang="en-US" dirty="0"/>
              <a:t>Remove all of the above plus all unused Volumes: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 --volumes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2782</TotalTime>
  <Words>3000</Words>
  <Application>Microsoft Macintosh PowerPoint</Application>
  <PresentationFormat>Widescreen</PresentationFormat>
  <Paragraphs>686</Paragraphs>
  <Slides>88</Slides>
  <Notes>80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Understand Docker Disk Usage</vt:lpstr>
      <vt:lpstr>PowerPoint Presentation</vt:lpstr>
      <vt:lpstr>Stop All Running Containers</vt:lpstr>
      <vt:lpstr>PowerPoint Presentation</vt:lpstr>
      <vt:lpstr>Remove All Stopped Containers</vt:lpstr>
      <vt:lpstr>PowerPoint Presentation</vt:lpstr>
      <vt:lpstr>Remove Unused and Dangling Images</vt:lpstr>
      <vt:lpstr>PowerPoint Presentation</vt:lpstr>
      <vt:lpstr>Docker System Cleanup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132</cp:revision>
  <dcterms:created xsi:type="dcterms:W3CDTF">2020-02-11T00:22:44Z</dcterms:created>
  <dcterms:modified xsi:type="dcterms:W3CDTF">2020-03-13T04:26:35Z</dcterms:modified>
</cp:coreProperties>
</file>